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B96E74B-B602-4842-BB57-0311DE7E1E20}">
  <a:tblStyle styleId="{6B96E74B-B602-4842-BB57-0311DE7E1E2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6e94e8e8a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36e94e8e8a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6e95a2f3b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36e95a2f3b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e94e8e8aa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e94e8e8aa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youtu.be/JfdoJxPjp1k?feature=shared" TargetMode="External"/><Relationship Id="rId4" Type="http://schemas.openxmlformats.org/officeDocument/2006/relationships/hyperlink" Target="http://www.youtube.com/watch?v=JfdoJxPjp1k" TargetMode="External"/><Relationship Id="rId5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Google Shape;73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{6B96E74B-B602-4842-BB57-0311DE7E1E20}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●"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●"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America: A Da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74" name="Google Shape;74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Google Shape;80;p1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{6B96E74B-B602-4842-BB57-0311DE7E1E20}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fixing of the thoughts on something; careful consideration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●"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●"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Inter"/>
                          <a:ea typeface="Inter"/>
                          <a:cs typeface="Inter"/>
                          <a:sym typeface="Inter"/>
                        </a:rPr>
                        <a:t>America: A Da</a:t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1" name="Google Shape;81;p1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Reflection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/>
        </p:nvSpPr>
        <p:spPr>
          <a:xfrm>
            <a:off x="92100" y="52950"/>
            <a:ext cx="4478700" cy="3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VIDEO REFLECTION: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 about a time when you faced a challenge or struggled to succeed at something. Did you approach it with a growth mindset or a fixed mindset? How did your mindset affect your actions and the outcome?</a:t>
            </a:r>
            <a:endParaRPr i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" name="Google Shape;88;p18"/>
          <p:cNvSpPr txBox="1"/>
          <p:nvPr/>
        </p:nvSpPr>
        <p:spPr>
          <a:xfrm>
            <a:off x="4572000" y="3242325"/>
            <a:ext cx="4478700" cy="8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PLAY VIDEO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: 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0F0F0F"/>
                </a:solidFill>
                <a:latin typeface="Inter"/>
                <a:ea typeface="Inter"/>
                <a:cs typeface="Inter"/>
                <a:sym typeface="Inter"/>
              </a:rPr>
              <a:t>Growth Mindset</a:t>
            </a:r>
            <a:endParaRPr sz="1200">
              <a:solidFill>
                <a:srgbClr val="0F0F0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F0F0F"/>
              </a:solidFill>
              <a:highlight>
                <a:srgbClr val="FFFFFF"/>
              </a:highlight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8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descr="Learn how your mindset can either hold you back or help you achieve greatness... it's up to you!" id="90" name="Google Shape;90;p18" title="Growth Mindset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35225" y="784125"/>
            <a:ext cx="4196000" cy="236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